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1988840"/>
            <a:ext cx="57423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latin typeface="Arial Black" panose="020B0A04020102020204" pitchFamily="34" charset="0"/>
              </a:rPr>
              <a:t>Жарық</a:t>
            </a:r>
            <a:r>
              <a:rPr lang="ru-RU" sz="3200" dirty="0">
                <a:latin typeface="Arial Black" panose="020B0A04020102020204" pitchFamily="34" charset="0"/>
              </a:rPr>
              <a:t>, </a:t>
            </a:r>
            <a:r>
              <a:rPr lang="ru-RU" sz="3200" dirty="0" err="1">
                <a:latin typeface="Arial Black" panose="020B0A04020102020204" pitchFamily="34" charset="0"/>
              </a:rPr>
              <a:t>дыбыс</a:t>
            </a:r>
            <a:r>
              <a:rPr lang="ru-RU" sz="3200" dirty="0">
                <a:latin typeface="Arial Black" panose="020B0A04020102020204" pitchFamily="34" charset="0"/>
              </a:rPr>
              <a:t>, </a:t>
            </a:r>
            <a:r>
              <a:rPr lang="ru-RU" sz="3200" dirty="0" err="1">
                <a:latin typeface="Arial Black" panose="020B0A04020102020204" pitchFamily="34" charset="0"/>
              </a:rPr>
              <a:t>басқа</a:t>
            </a:r>
            <a:r>
              <a:rPr lang="ru-RU" sz="3200" dirty="0">
                <a:latin typeface="Arial Black" panose="020B0A04020102020204" pitchFamily="34" charset="0"/>
              </a:rPr>
              <a:t> да </a:t>
            </a:r>
            <a:r>
              <a:rPr lang="ru-RU" sz="3200" dirty="0" err="1">
                <a:latin typeface="Arial Black" panose="020B0A04020102020204" pitchFamily="34" charset="0"/>
              </a:rPr>
              <a:t>ауытқитын</a:t>
            </a:r>
            <a:r>
              <a:rPr lang="ru-RU" sz="3200" dirty="0"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atin typeface="Arial Black" panose="020B0A04020102020204" pitchFamily="34" charset="0"/>
              </a:rPr>
              <a:t>қозғалыс</a:t>
            </a:r>
            <a:r>
              <a:rPr lang="ru-RU" sz="3200" dirty="0">
                <a:latin typeface="Arial Black" panose="020B0A04020102020204" pitchFamily="34" charset="0"/>
              </a:rPr>
              <a:t> пен </a:t>
            </a:r>
            <a:r>
              <a:rPr lang="ru-RU" sz="3200" dirty="0" err="1">
                <a:latin typeface="Arial Black" panose="020B0A04020102020204" pitchFamily="34" charset="0"/>
              </a:rPr>
              <a:t>сәулелі</a:t>
            </a:r>
            <a:r>
              <a:rPr lang="ru-RU" sz="3200" dirty="0"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atin typeface="Arial Black" panose="020B0A04020102020204" pitchFamily="34" charset="0"/>
              </a:rPr>
              <a:t>энергияның</a:t>
            </a:r>
            <a:r>
              <a:rPr lang="ru-RU" sz="3200" dirty="0"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atin typeface="Arial Black" panose="020B0A04020102020204" pitchFamily="34" charset="0"/>
              </a:rPr>
              <a:t>формалары</a:t>
            </a:r>
            <a:endParaRPr lang="ru-RU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04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5" y="21266"/>
            <a:ext cx="9148325" cy="683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610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95" y="1"/>
            <a:ext cx="92029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448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00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3189" y="512722"/>
            <a:ext cx="307808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төрт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Anableps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tetraphthalmus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горизонтальды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бөлімінен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ажыратылған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үстіңгі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хрусталик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формада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суда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көруге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бейімделген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суда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жатқанын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Рисунок 2" descr="C:\Users\Users\Desktop\06eL8hf3-FU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277" y="1029221"/>
            <a:ext cx="5292080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0718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56" y="316572"/>
            <a:ext cx="84969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Тропикалық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теңіз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Dialommus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fuscus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Clark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көзінің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алдыңғы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сыртындағы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артқы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бөлімі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суды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астындағы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48,8 °-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айналасындағы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Схемада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келтірілгендей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ауадағы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домалақ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89" y="2033464"/>
            <a:ext cx="820891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221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92696"/>
            <a:ext cx="72545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қабатындағы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қорекпен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қоректенетін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шабағының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бөлімі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жарыққа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сезімтал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Бентоспен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қоректену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барысында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сезімталдылық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байқалады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Жарықтың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интенсивтілігі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көздің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қабылдағышы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бірдей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бермейді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Centrarchidae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тұқымдасына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жататын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Lepomis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көзімен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қабылдайды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Осыған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ұқсас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Саргасс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суларында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430 метр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тереңдікте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байқалады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Lepomis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тұщы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салыстрмалы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терең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суқоймаларда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тіршілік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Сондықтан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терең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балықтар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әсіресе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телескопиялық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органдарымен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салыстырмалы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жарықтыққа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05477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825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764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терең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балықтардың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көздері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телескопиялы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сезімталдылығы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аймағы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үлкейеді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терең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Idicanthus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(21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сурет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личинкасында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байқалады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көздері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аймағын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үлкейту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ұзын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сабақшаларда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орналасқан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Ересектерінде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көздің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шығыңқы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дернәсілдеріне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қарағанда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әлдеқайда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кіріңкі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орналасқан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856"/>
            <a:ext cx="9143999" cy="503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627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796" y="332656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метр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тереңдіктегі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балықтардың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45%-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жарықтандыру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органдары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Macruridae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тұқымдасына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жататын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балықтардың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терідегі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шырышты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бездері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фосфоресцирленген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субстанцияны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ұстап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әлсіз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Нәтижесінде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балықтың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денесінің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6096"/>
            <a:ext cx="9143999" cy="520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016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0893" y="188640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органдары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көпшілік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балықтарда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систематикалық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табылады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526"/>
            <a:ext cx="9143999" cy="5961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740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2266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2845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264</Words>
  <Application>Microsoft Office PowerPoint</Application>
  <PresentationFormat>Экран (4:3)</PresentationFormat>
  <Paragraphs>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Users</dc:creator>
  <cp:lastModifiedBy>Users</cp:lastModifiedBy>
  <cp:revision>3</cp:revision>
  <dcterms:created xsi:type="dcterms:W3CDTF">2017-01-24T18:58:21Z</dcterms:created>
  <dcterms:modified xsi:type="dcterms:W3CDTF">2017-01-25T02:16:29Z</dcterms:modified>
</cp:coreProperties>
</file>